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handoutMasterIdLst>
    <p:handoutMasterId r:id="rId15"/>
  </p:handoutMasterIdLst>
  <p:sldIdLst>
    <p:sldId id="276" r:id="rId2"/>
    <p:sldId id="267" r:id="rId3"/>
    <p:sldId id="273" r:id="rId4"/>
    <p:sldId id="271" r:id="rId5"/>
    <p:sldId id="268" r:id="rId6"/>
    <p:sldId id="269" r:id="rId7"/>
    <p:sldId id="274" r:id="rId8"/>
    <p:sldId id="270" r:id="rId9"/>
    <p:sldId id="275" r:id="rId10"/>
    <p:sldId id="272" r:id="rId11"/>
    <p:sldId id="277" r:id="rId12"/>
    <p:sldId id="278" r:id="rId13"/>
    <p:sldId id="27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26"/>
    <p:restoredTop sz="94643"/>
  </p:normalViewPr>
  <p:slideViewPr>
    <p:cSldViewPr snapToGrid="0" snapToObjects="1">
      <p:cViewPr varScale="1">
        <p:scale>
          <a:sx n="125" d="100"/>
          <a:sy n="125" d="100"/>
        </p:scale>
        <p:origin x="17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995B23-C030-9C49-88BC-88D462C5D3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0FEAE6-DC28-684E-A182-B17D7B268B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E4EBE-0087-604F-9A28-9B1BB0A298E5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43DF7-3967-BD4C-B3BF-AC01279CF0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D45FB-35A6-5C4B-849C-72EC54B56D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B4EF5-06E9-2C41-B933-F908CE0CD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31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687CCB-B0C1-D340-BD8B-88A5143FE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53" b="20267"/>
          <a:stretch/>
        </p:blipFill>
        <p:spPr>
          <a:xfrm>
            <a:off x="-18288" y="-18288"/>
            <a:ext cx="12228576" cy="59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dsl" TargetMode="External"/><Relationship Id="rId2" Type="http://schemas.openxmlformats.org/officeDocument/2006/relationships/hyperlink" Target="https://libraries.ou.edu/davi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ibraries.ou.edu/carpentri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946399" y="2619128"/>
            <a:ext cx="6482080" cy="1312792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Keeping Your Research Safe with Backups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240760" y="4229167"/>
            <a:ext cx="389335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Love Data Week 2020</a:t>
            </a:r>
          </a:p>
        </p:txBody>
      </p:sp>
    </p:spTree>
    <p:extLst>
      <p:ext uri="{BB962C8B-B14F-4D97-AF65-F5344CB8AC3E}">
        <p14:creationId xmlns:p14="http://schemas.microsoft.com/office/powerpoint/2010/main" val="286330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7033474" cy="412370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OSF</a:t>
            </a:r>
          </a:p>
          <a:p>
            <a:r>
              <a:rPr lang="en-US" dirty="0"/>
              <a:t>IRB, HIPPA sensitivity of data</a:t>
            </a:r>
          </a:p>
          <a:p>
            <a:r>
              <a:rPr lang="en-US" dirty="0" err="1"/>
              <a:t>TimeMachine</a:t>
            </a:r>
            <a:r>
              <a:rPr lang="en-US" dirty="0"/>
              <a:t> Macs, Windows Backup, </a:t>
            </a:r>
            <a:r>
              <a:rPr lang="en-US" dirty="0" err="1"/>
              <a:t>Rsync</a:t>
            </a:r>
            <a:endParaRPr lang="en-US" dirty="0"/>
          </a:p>
          <a:p>
            <a:r>
              <a:rPr lang="en-US" dirty="0"/>
              <a:t>Commercial Packages</a:t>
            </a:r>
          </a:p>
          <a:p>
            <a:r>
              <a:rPr lang="en-US" dirty="0"/>
              <a:t>Build cost into grants</a:t>
            </a:r>
          </a:p>
          <a:p>
            <a:r>
              <a:rPr lang="en-US" dirty="0"/>
              <a:t>Good DMPs (See DAVIS!)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You Backup?</a:t>
            </a:r>
          </a:p>
        </p:txBody>
      </p:sp>
      <p:pic>
        <p:nvPicPr>
          <p:cNvPr id="4" name="Picture 6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44" y="1816100"/>
            <a:ext cx="1110553" cy="8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75" y="1514474"/>
            <a:ext cx="2113183" cy="2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781" y="2853500"/>
            <a:ext cx="1810244" cy="17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5" t="9993" r="26870" b="7640"/>
          <a:stretch/>
        </p:blipFill>
        <p:spPr bwMode="auto">
          <a:xfrm>
            <a:off x="10098308" y="3578225"/>
            <a:ext cx="17526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76424" y="5583550"/>
            <a:ext cx="39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407004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should backup?</a:t>
            </a:r>
          </a:p>
          <a:p>
            <a:r>
              <a:rPr lang="en-US" dirty="0"/>
              <a:t>What should be backed up?</a:t>
            </a:r>
          </a:p>
          <a:p>
            <a:r>
              <a:rPr lang="en-US" dirty="0"/>
              <a:t>Where should backups be done?</a:t>
            </a:r>
          </a:p>
          <a:p>
            <a:r>
              <a:rPr lang="en-US" dirty="0"/>
              <a:t>When should backups be done?</a:t>
            </a:r>
          </a:p>
          <a:p>
            <a:r>
              <a:rPr lang="en-US" dirty="0"/>
              <a:t>Why should backups be done?</a:t>
            </a:r>
          </a:p>
          <a:p>
            <a:r>
              <a:rPr lang="en-US" dirty="0"/>
              <a:t>How should backups be done?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84787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636546" y="1708409"/>
            <a:ext cx="5490575" cy="3549028"/>
          </a:xfrm>
        </p:spPr>
        <p:txBody>
          <a:bodyPr>
            <a:normAutofit/>
          </a:bodyPr>
          <a:lstStyle/>
          <a:p>
            <a:r>
              <a:rPr lang="en-US" sz="2800" dirty="0"/>
              <a:t>Information Specialists @ DAVIS</a:t>
            </a:r>
            <a:br>
              <a:rPr lang="en-US" sz="2800" dirty="0"/>
            </a:br>
            <a:r>
              <a:rPr lang="en-US" sz="2800" dirty="0">
                <a:hlinkClick r:id="rId2"/>
              </a:rPr>
              <a:t>https://libraries.ou.edu/davis</a:t>
            </a:r>
            <a:r>
              <a:rPr lang="en-US" sz="2800" dirty="0"/>
              <a:t> </a:t>
            </a:r>
          </a:p>
          <a:p>
            <a:r>
              <a:rPr lang="en-US" sz="2800" dirty="0"/>
              <a:t>Digital Scholarship</a:t>
            </a:r>
            <a:br>
              <a:rPr lang="en-US" sz="2800" dirty="0"/>
            </a:br>
            <a:r>
              <a:rPr lang="en-US" sz="2800" dirty="0">
                <a:hlinkClick r:id="rId3"/>
              </a:rPr>
              <a:t>https://libraries.ou.edu/dsl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6194436" y="1708409"/>
            <a:ext cx="5742868" cy="3778657"/>
          </a:xfrm>
        </p:spPr>
        <p:txBody>
          <a:bodyPr>
            <a:noAutofit/>
          </a:bodyPr>
          <a:lstStyle/>
          <a:p>
            <a:r>
              <a:rPr lang="en-US" sz="2800" dirty="0"/>
              <a:t>More Love Data Week 2020</a:t>
            </a:r>
          </a:p>
          <a:p>
            <a:pPr lvl="1"/>
            <a:r>
              <a:rPr lang="en-US" sz="2000" dirty="0"/>
              <a:t>Feb 14, 11am-noon: Managing Research Projects with OSF</a:t>
            </a:r>
          </a:p>
          <a:p>
            <a:pPr lvl="1"/>
            <a:r>
              <a:rPr lang="en-US" sz="2000" dirty="0"/>
              <a:t>Feb. 20, 11am-2:30pm: Data in Plain Sight</a:t>
            </a:r>
          </a:p>
          <a:p>
            <a:r>
              <a:rPr lang="en-US" sz="2800" dirty="0"/>
              <a:t>Carpentries two-day workshops </a:t>
            </a:r>
            <a:r>
              <a:rPr lang="en-US" sz="2800" dirty="0">
                <a:hlinkClick r:id="rId4"/>
              </a:rPr>
              <a:t>https://libraries.ou.edu/</a:t>
            </a:r>
            <a:br>
              <a:rPr lang="en-US" sz="2800" dirty="0">
                <a:hlinkClick r:id="rId4"/>
              </a:rPr>
            </a:br>
            <a:r>
              <a:rPr lang="en-US" sz="2800" dirty="0">
                <a:hlinkClick r:id="rId4"/>
              </a:rPr>
              <a:t>carpentries</a:t>
            </a:r>
            <a:r>
              <a:rPr lang="en-US" sz="28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Find more resources and 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559429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link: </a:t>
            </a:r>
          </a:p>
          <a:p>
            <a:pPr marL="685766" lvl="2" indent="0">
              <a:buNone/>
            </a:pPr>
            <a:r>
              <a:rPr lang="en-US" dirty="0"/>
              <a:t>			bit.ly/</a:t>
            </a:r>
            <a:r>
              <a:rPr lang="en-US" dirty="0" err="1"/>
              <a:t>oulib_davis_workshop</a:t>
            </a:r>
            <a:r>
              <a:rPr lang="en-US" dirty="0"/>
              <a:t> </a:t>
            </a:r>
          </a:p>
          <a:p>
            <a:r>
              <a:rPr lang="en-US" dirty="0"/>
              <a:t>Today’s topic:</a:t>
            </a:r>
          </a:p>
          <a:p>
            <a:pPr marL="0" indent="0" algn="ctr">
              <a:buNone/>
            </a:pPr>
            <a:r>
              <a:rPr lang="en-US" dirty="0"/>
              <a:t>	Survival Skills</a:t>
            </a:r>
            <a:r>
              <a:rPr lang="en-US"/>
              <a:t>: Backups 101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Please take 5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337027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89" y="741872"/>
            <a:ext cx="10153097" cy="519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Backup?</a:t>
            </a: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4" r="20647"/>
          <a:stretch/>
        </p:blipFill>
        <p:spPr bwMode="auto">
          <a:xfrm>
            <a:off x="1244908" y="1508737"/>
            <a:ext cx="3941134" cy="39268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407" y="1508737"/>
            <a:ext cx="3926861" cy="392686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4908" y="5583550"/>
            <a:ext cx="39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Loss Horror Stories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0" y="5581332"/>
            <a:ext cx="425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Loss Success Stories</a:t>
            </a:r>
          </a:p>
        </p:txBody>
      </p:sp>
    </p:spTree>
    <p:extLst>
      <p:ext uri="{BB962C8B-B14F-4D97-AF65-F5344CB8AC3E}">
        <p14:creationId xmlns:p14="http://schemas.microsoft.com/office/powerpoint/2010/main" val="25951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Backup?</a:t>
            </a: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4" y="1240070"/>
            <a:ext cx="7800975" cy="483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2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Backup?</a:t>
            </a:r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7251" r="17430" b="5425"/>
          <a:stretch/>
        </p:blipFill>
        <p:spPr bwMode="auto">
          <a:xfrm>
            <a:off x="225115" y="1730668"/>
            <a:ext cx="4193653" cy="36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1461370"/>
            <a:ext cx="3655102" cy="250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e the source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7" r="10732"/>
          <a:stretch/>
        </p:blipFill>
        <p:spPr bwMode="auto">
          <a:xfrm>
            <a:off x="8292578" y="2219325"/>
            <a:ext cx="3535199" cy="31337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76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Should You Backup?</a:t>
            </a:r>
          </a:p>
        </p:txBody>
      </p:sp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r="15667"/>
          <a:stretch/>
        </p:blipFill>
        <p:spPr bwMode="auto">
          <a:xfrm>
            <a:off x="361949" y="1514474"/>
            <a:ext cx="2953473" cy="379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56" y="1514474"/>
            <a:ext cx="3586228" cy="35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lash drive gener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72" y="2014806"/>
            <a:ext cx="3833099" cy="25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&quot; Symbol 3"/>
          <p:cNvSpPr/>
          <p:nvPr/>
        </p:nvSpPr>
        <p:spPr>
          <a:xfrm>
            <a:off x="7815532" y="1751161"/>
            <a:ext cx="3987139" cy="3726613"/>
          </a:xfrm>
          <a:prstGeom prst="noSmoking">
            <a:avLst>
              <a:gd name="adj" fmla="val 6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2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Should You Backup?</a:t>
            </a:r>
          </a:p>
        </p:txBody>
      </p:sp>
      <p:pic>
        <p:nvPicPr>
          <p:cNvPr id="11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08" y="1176118"/>
            <a:ext cx="9437561" cy="465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Backup?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300" y="1625600"/>
            <a:ext cx="54773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Depends…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often does the data 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much work would be lost between backups?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would it cost to replace the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much work does it take to backup?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6479" r="14242" b="14171"/>
          <a:stretch/>
        </p:blipFill>
        <p:spPr bwMode="auto">
          <a:xfrm>
            <a:off x="6734629" y="1451429"/>
            <a:ext cx="4810168" cy="37882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0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Backup?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300" y="1625600"/>
            <a:ext cx="54773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Start a Backup 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Work as a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Clearly define responsibilities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Have a regular Backup Day</a:t>
            </a:r>
          </a:p>
        </p:txBody>
      </p:sp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6479" r="14242" b="14171"/>
          <a:stretch/>
        </p:blipFill>
        <p:spPr bwMode="auto">
          <a:xfrm>
            <a:off x="6734629" y="1451429"/>
            <a:ext cx="4810168" cy="37882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0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3773</TotalTime>
  <Words>280</Words>
  <Application>Microsoft Macintosh PowerPoint</Application>
  <PresentationFormat>Widescreen</PresentationFormat>
  <Paragraphs>48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Courier New</vt:lpstr>
      <vt:lpstr>Helvetica</vt:lpstr>
      <vt:lpstr>Wingdings</vt:lpstr>
      <vt:lpstr>Custom Design</vt:lpstr>
      <vt:lpstr>PowerPoint Presentation</vt:lpstr>
      <vt:lpstr>PowerPoint Presentation</vt:lpstr>
      <vt:lpstr>Why Should You Backup?</vt:lpstr>
      <vt:lpstr>Who Should Backup?</vt:lpstr>
      <vt:lpstr>What Should You Backup?</vt:lpstr>
      <vt:lpstr>Where Should You Backup?</vt:lpstr>
      <vt:lpstr>Where Should You Backup?</vt:lpstr>
      <vt:lpstr>When Should You Backup?</vt:lpstr>
      <vt:lpstr>When Should You Backup?</vt:lpstr>
      <vt:lpstr>How Should You Backup?</vt:lpstr>
      <vt:lpstr>Case Studies</vt:lpstr>
      <vt:lpstr>Find more resources and upcoming events!</vt:lpstr>
      <vt:lpstr>Please take 5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58</cp:revision>
  <cp:lastPrinted>2020-02-11T21:31:24Z</cp:lastPrinted>
  <dcterms:created xsi:type="dcterms:W3CDTF">2018-06-15T17:19:10Z</dcterms:created>
  <dcterms:modified xsi:type="dcterms:W3CDTF">2020-02-11T21:54:01Z</dcterms:modified>
</cp:coreProperties>
</file>